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tillförlitlighetsmodell</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failures</a:t>
            </a:r>
            <a:r>
              <a:rPr lang="sv-SE" i="0" baseline="0" noProof="0" dirty="0" smtClean="0"/>
              <a:t> för noder inte beror på vilket jobb de gör och vilka tasks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det värdet satt till 500 </a:t>
            </a:r>
            <a:r>
              <a:rPr lang="sv-SE" i="0" baseline="0" noProof="0" dirty="0" err="1" smtClean="0"/>
              <a:t>ms</a:t>
            </a:r>
            <a:r>
              <a:rPr lang="sv-SE" i="0" baseline="0" noProof="0" dirty="0" smtClean="0"/>
              <a:t> för att </a:t>
            </a:r>
            <a:r>
              <a:rPr lang="sv-SE" i="0" baseline="0" noProof="0" dirty="0" err="1" smtClean="0"/>
              <a:t>detekera</a:t>
            </a:r>
            <a:r>
              <a:rPr lang="sv-SE" i="0" baseline="0" noProof="0" dirty="0" smtClean="0"/>
              <a:t> att en nöd har dött. Tiden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att tiden beror på hur stort </a:t>
            </a:r>
            <a:r>
              <a:rPr lang="sv-SE" i="0" baseline="0" noProof="0" dirty="0" err="1" smtClean="0"/>
              <a:t>statet</a:t>
            </a:r>
            <a:r>
              <a:rPr lang="sv-SE" i="0" baseline="0" noProof="0" dirty="0" smtClean="0"/>
              <a:t> på tasken är, och därför lagras dessa tider på task </a:t>
            </a:r>
            <a:r>
              <a:rPr lang="sv-SE" i="0" baseline="0" noProof="0" dirty="0" err="1" smtClean="0"/>
              <a:t>type</a:t>
            </a:r>
            <a:r>
              <a:rPr lang="sv-SE" i="0" baseline="0" noProof="0" dirty="0" smtClean="0"/>
              <a: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eller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5/8/16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5/8/16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5/8/16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5.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a:t>
            </a:r>
            <a:r>
              <a:rPr lang="en-US" dirty="0" smtClean="0"/>
              <a:t>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endParaRPr lang="en-US" dirty="0" smtClean="0"/>
          </a:p>
          <a:p>
            <a:pPr marL="457200" indent="-457200">
              <a:buFont typeface="+mj-lt"/>
              <a:buAutoNum type="arabicPeriod"/>
            </a:pPr>
            <a:r>
              <a:rPr lang="en-US" dirty="0" smtClean="0"/>
              <a:t>Reliability </a:t>
            </a:r>
            <a:r>
              <a:rPr lang="en-US" dirty="0" smtClean="0"/>
              <a:t>definition and model</a:t>
            </a:r>
            <a:endParaRPr lang="en-US" dirty="0" smtClean="0"/>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endParaRPr lang="en-US" dirty="0" smtClean="0"/>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a:t>
            </a:r>
            <a:r>
              <a:rPr lang="en-US" dirty="0" smtClean="0"/>
              <a:t>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a:t>
            </a:r>
            <a:r>
              <a:rPr lang="en-US" dirty="0" smtClean="0"/>
              <a:t>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a:t>
            </a:r>
            <a:r>
              <a:rPr lang="en-US" dirty="0" smtClean="0"/>
              <a:t>Enabled replication of actors</a:t>
            </a:r>
            <a:endParaRPr lang="en-US" dirty="0" smtClean="0"/>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a:t>
            </a:r>
            <a:r>
              <a:rPr lang="en-US" dirty="0" smtClean="0"/>
              <a:t>runtimes</a:t>
            </a:r>
          </a:p>
          <a:p>
            <a:pPr lvl="1">
              <a:buFont typeface="Arial" charset="0"/>
              <a:buChar char="•"/>
            </a:pPr>
            <a:r>
              <a:rPr lang="en-US" dirty="0" smtClean="0"/>
              <a:t>Could be used to include other data as well</a:t>
            </a:r>
            <a:endParaRPr lang="en-US" dirty="0" smtClean="0"/>
          </a:p>
          <a:p>
            <a:pPr>
              <a:buFont typeface="Arial" charset="0"/>
              <a:buChar char="•"/>
            </a:pPr>
            <a:r>
              <a:rPr lang="en-US" dirty="0" smtClean="0"/>
              <a:t> Lost node handler – handles lost </a:t>
            </a:r>
            <a:r>
              <a:rPr lang="en-US" dirty="0" smtClean="0"/>
              <a:t>node</a:t>
            </a:r>
            <a:endParaRPr lang="en-US" dirty="0" smtClean="0"/>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2753</TotalTime>
  <Words>6742</Words>
  <Application>Microsoft Macintosh PowerPoint</Application>
  <PresentationFormat>Widescreen</PresentationFormat>
  <Paragraphs>782</Paragraphs>
  <Slides>89</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155</cp:revision>
  <dcterms:created xsi:type="dcterms:W3CDTF">2016-04-26T11:03:39Z</dcterms:created>
  <dcterms:modified xsi:type="dcterms:W3CDTF">2016-05-08T10:39:49Z</dcterms:modified>
</cp:coreProperties>
</file>